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349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19/07/2020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273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19/07/2020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4153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19/07/2020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5113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19/07/2020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5199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19/07/2020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8993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19/07/2020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480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19/07/2020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5617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19/07/2020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3734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19/07/2020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8449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19/07/2020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81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19/07/2020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5620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20D0B-8AA1-452C-964C-23AEC3CE053E}" type="datetimeFigureOut">
              <a:rPr lang="es-MX" smtClean="0"/>
              <a:t>19/07/2020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8593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3" t="27778" r="33889" b="33704"/>
          <a:stretch/>
        </p:blipFill>
        <p:spPr>
          <a:xfrm>
            <a:off x="8610600" y="1803400"/>
            <a:ext cx="2937028" cy="19558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3" t="21852" r="31250" b="32963"/>
          <a:stretch/>
        </p:blipFill>
        <p:spPr>
          <a:xfrm>
            <a:off x="5029199" y="1803400"/>
            <a:ext cx="3297561" cy="3175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7963" r="20417" b="26296"/>
          <a:stretch/>
        </p:blipFill>
        <p:spPr>
          <a:xfrm>
            <a:off x="198145" y="1807408"/>
            <a:ext cx="4614268" cy="3170992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651000" y="8763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778500" y="8763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2</a:t>
            </a:r>
          </a:p>
          <a:p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912607" y="1062454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3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432300" y="199192"/>
            <a:ext cx="23839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Prisma Rectangular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3705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455203" y="322124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90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464" y="2330469"/>
            <a:ext cx="3381375" cy="2838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97" y="2330469"/>
            <a:ext cx="32099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4364474" y="10922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600661" y="445869"/>
            <a:ext cx="105721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Tornillo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1886782"/>
            <a:ext cx="5121224" cy="384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8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455203" y="322124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90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49737" y="1966793"/>
            <a:ext cx="2371725" cy="41719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53" y="1966793"/>
            <a:ext cx="23717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7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4364474" y="10922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160892" y="599757"/>
            <a:ext cx="193674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Cono de boliche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769308"/>
            <a:ext cx="53086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4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455203" y="322124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90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7" y="2157292"/>
            <a:ext cx="2739339" cy="377666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63" y="2157293"/>
            <a:ext cx="2263343" cy="377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5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4364474" y="10922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160892" y="599757"/>
            <a:ext cx="218059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Envase retornable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19400" y="1861185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5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455203" y="322124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90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" y="2268537"/>
            <a:ext cx="3133725" cy="39719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39" y="2316161"/>
            <a:ext cx="24003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5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1651000" y="8763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705600" y="849989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2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432300" y="199192"/>
            <a:ext cx="11256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Engrane</a:t>
            </a:r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657350"/>
            <a:ext cx="4851400" cy="36385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499" y="1758950"/>
            <a:ext cx="4715933" cy="353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9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176925" y="495300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70398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330469"/>
            <a:ext cx="4394200" cy="292114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2330469"/>
            <a:ext cx="3829270" cy="297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4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1651000" y="8763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705600" y="849989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2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432300" y="199192"/>
            <a:ext cx="9403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Tuerca</a:t>
            </a:r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45" y="1553408"/>
            <a:ext cx="4588934" cy="344170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719" y="1553409"/>
            <a:ext cx="4588933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6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998003" y="495300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90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87" y="2157293"/>
            <a:ext cx="2714625" cy="41814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72" y="2157293"/>
            <a:ext cx="22383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3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176925" y="495300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70398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2545501"/>
            <a:ext cx="4030662" cy="321658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80" y="2545501"/>
            <a:ext cx="4485019" cy="306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1651000" y="8763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705600" y="849989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2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432300" y="199192"/>
            <a:ext cx="103284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Estrella</a:t>
            </a:r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9" y="1527097"/>
            <a:ext cx="4270219" cy="32026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527097"/>
            <a:ext cx="43053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8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176925" y="495300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70398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0" y="2297113"/>
            <a:ext cx="4216465" cy="311726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5" y="2297113"/>
            <a:ext cx="4671591" cy="27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8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1651000" y="8763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705600" y="849989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2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432300" y="199192"/>
            <a:ext cx="122341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Escaleras</a:t>
            </a: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9725"/>
            <a:ext cx="4216400" cy="31623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14" y="1510467"/>
            <a:ext cx="4348744" cy="32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1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455203" y="322124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90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39" y="4852792"/>
            <a:ext cx="4229100" cy="17430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29320" y="1561958"/>
            <a:ext cx="2438442" cy="332336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1" y="2104946"/>
            <a:ext cx="3820302" cy="223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6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1651000" y="8763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705600" y="849989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2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3772740" y="300792"/>
            <a:ext cx="23407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Recipiente Perfume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07" y="1692196"/>
            <a:ext cx="4114193" cy="30856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7" y="1692196"/>
            <a:ext cx="4114193" cy="308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5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455203" y="322124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90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2251075"/>
            <a:ext cx="1781175" cy="4095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38" y="2157293"/>
            <a:ext cx="1989861" cy="412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0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1651000" y="8763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705600" y="849989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2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3772740" y="300792"/>
            <a:ext cx="23072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Prisma rectangular</a:t>
            </a:r>
          </a:p>
          <a:p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669217"/>
            <a:ext cx="4254500" cy="31908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17" y="1678112"/>
            <a:ext cx="4242640" cy="318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455203" y="322124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90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257" y="2157293"/>
            <a:ext cx="1581150" cy="20383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85307" y="3313111"/>
            <a:ext cx="1666875" cy="39909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2157293"/>
            <a:ext cx="1973987" cy="187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6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4364474" y="10922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254412" y="244790"/>
            <a:ext cx="17497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Tubo conector</a:t>
            </a: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939610"/>
            <a:ext cx="48895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9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111</Words>
  <Application>Microsoft Office PowerPoint</Application>
  <PresentationFormat>Panorámica</PresentationFormat>
  <Paragraphs>63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CESAR IVAN MARTINEZ</dc:creator>
  <cp:lastModifiedBy>CESAR IVAN MARTINEZ</cp:lastModifiedBy>
  <cp:revision>10</cp:revision>
  <dcterms:created xsi:type="dcterms:W3CDTF">2020-07-18T23:27:05Z</dcterms:created>
  <dcterms:modified xsi:type="dcterms:W3CDTF">2020-07-19T17:56:22Z</dcterms:modified>
</cp:coreProperties>
</file>